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74" r:id="rId6"/>
    <p:sldId id="272" r:id="rId7"/>
    <p:sldId id="273" r:id="rId8"/>
    <p:sldId id="263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0" autoAdjust="0"/>
    <p:restoredTop sz="94660"/>
  </p:normalViewPr>
  <p:slideViewPr>
    <p:cSldViewPr snapToGrid="0">
      <p:cViewPr>
        <p:scale>
          <a:sx n="106" d="100"/>
          <a:sy n="106" d="100"/>
        </p:scale>
        <p:origin x="328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6D55C-632C-4C26-90C9-29CD744DF66F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94BA3-CDEC-46BC-AABA-7B482154C48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6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06/10/17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4" Type="http://schemas.openxmlformats.org/officeDocument/2006/relationships/hyperlink" Target="http://www.site-ficticio-e.com/pagina-ficticia-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te-ficticio-a.com/pagina-ficticia-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es.com/tons-de-marrom" TargetMode="External"/><Relationship Id="rId4" Type="http://schemas.openxmlformats.org/officeDocument/2006/relationships/hyperlink" Target="http://www.cores.com/branc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elvetic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3ª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hape 3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3398" y="365124"/>
            <a:ext cx="8796805" cy="621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52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093" y="-147827"/>
            <a:ext cx="10515600" cy="1325563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858644"/>
            <a:ext cx="10515600" cy="5820936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Fonte </a:t>
            </a:r>
            <a:r>
              <a:rPr lang="pt-BR" b="1" dirty="0" err="1"/>
              <a:t>Fjalla</a:t>
            </a:r>
            <a:r>
              <a:rPr lang="pt-BR" b="1" dirty="0"/>
              <a:t> </a:t>
            </a:r>
            <a:r>
              <a:rPr lang="pt-BR" b="1" dirty="0" err="1"/>
              <a:t>One</a:t>
            </a:r>
            <a:r>
              <a:rPr lang="pt-BR" b="1" dirty="0"/>
              <a:t>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Segundo essa página, as características específicas da </a:t>
            </a:r>
            <a:r>
              <a:rPr lang="pt-BR" dirty="0" err="1"/>
              <a:t>Fjalla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são adequadas para transmitir seriedade e profissionalismo, que é a imagem que queremos para o portfólio.</a:t>
            </a:r>
          </a:p>
          <a:p>
            <a:r>
              <a:rPr lang="pt-BR" b="1" dirty="0"/>
              <a:t>Fonte </a:t>
            </a:r>
            <a:r>
              <a:rPr lang="pt-BR" b="1" dirty="0" err="1"/>
              <a:t>Average</a:t>
            </a:r>
            <a:endParaRPr lang="pt-BR" b="1" dirty="0"/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r>
              <a:rPr lang="pt-BR" b="1" dirty="0"/>
              <a:t>Cor verde (#76b874) do cabeçalho e rodapé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b="1" dirty="0"/>
          </a:p>
          <a:p>
            <a:r>
              <a:rPr lang="pt-BR" b="1" dirty="0"/>
              <a:t>Cor amarela (#c4c17c) do fundo</a:t>
            </a:r>
          </a:p>
          <a:p>
            <a:pPr lvl="1"/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57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Shape 356"/>
          <p:cNvGraphicFramePr/>
          <p:nvPr/>
        </p:nvGraphicFramePr>
        <p:xfrm>
          <a:off x="858644" y="2286000"/>
          <a:ext cx="10426389" cy="21633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4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75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358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12708">
                <a:tc gridSpan="6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Objetivo de aprendizado: </a:t>
                      </a: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ferramentas de design gráfico e tecnologias de front-end web em prototipação digital.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1937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Definição Operacional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Insatisfatório (I)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 desenvolvimento (D)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Essencial (C)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Proficiente (B)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Avançado (A)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86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Utilizar ferramentas de design gráfico para construir um mockup consistente com um wireframe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 satisfez os critérios em D.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Entregou um mockup consistente com o wireframe e indicou uma hierarquia de contraste dos elementos.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D e as escolhas de tipografia e cor são consistentes com a hierarquia.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C e, para cada cor e fonte, citou referências análogas. Uma referência por membro.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B e, para cada cor e fonte, citou uma referência que a justifique objetivamente.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6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Equipe: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𝐿𝑖𝑢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Guilherme </a:t>
            </a:r>
            <a:r>
              <a:rPr lang="pt-BR" dirty="0" err="1" smtClean="0"/>
              <a:t>Guidi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Engenharia Computação		</a:t>
            </a:r>
            <a:endParaRPr lang="pt-BR" dirty="0"/>
          </a:p>
          <a:p>
            <a:r>
              <a:rPr lang="pt-BR" dirty="0" smtClean="0"/>
              <a:t>Kevin Liu </a:t>
            </a:r>
            <a:r>
              <a:rPr lang="mr-IN" dirty="0" smtClean="0"/>
              <a:t>–</a:t>
            </a:r>
            <a:r>
              <a:rPr lang="pt-BR" dirty="0" smtClean="0"/>
              <a:t> Engenharia </a:t>
            </a:r>
            <a:r>
              <a:rPr lang="pt-BR" dirty="0" err="1" smtClean="0"/>
              <a:t>Mecatronica</a:t>
            </a:r>
            <a:r>
              <a:rPr lang="pt-BR" dirty="0" smtClean="0"/>
              <a:t> </a:t>
            </a:r>
            <a:endParaRPr lang="pt-BR" dirty="0"/>
          </a:p>
          <a:p>
            <a:r>
              <a:rPr lang="pt-BR" dirty="0" smtClean="0"/>
              <a:t>Leonardo </a:t>
            </a:r>
            <a:r>
              <a:rPr lang="pt-BR" dirty="0" err="1" smtClean="0"/>
              <a:t>Imakuma</a:t>
            </a:r>
            <a:r>
              <a:rPr lang="pt-BR" dirty="0" smtClean="0"/>
              <a:t>– Engenharia </a:t>
            </a:r>
            <a:r>
              <a:rPr lang="pt-BR" dirty="0" err="1" smtClean="0"/>
              <a:t>Mecanica</a:t>
            </a:r>
            <a:endParaRPr lang="pt-BR" dirty="0"/>
          </a:p>
          <a:p>
            <a:r>
              <a:rPr lang="pt-BR" dirty="0" smtClean="0"/>
              <a:t>Vitor Liu</a:t>
            </a:r>
            <a:r>
              <a:rPr lang="mr-IN" dirty="0" smtClean="0"/>
              <a:t>–</a:t>
            </a:r>
            <a:r>
              <a:rPr lang="pt-BR" dirty="0" smtClean="0"/>
              <a:t> Engenharia </a:t>
            </a:r>
            <a:r>
              <a:rPr lang="pt-BR" dirty="0" err="1" smtClean="0"/>
              <a:t>Mecatronico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principal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12" y="1029653"/>
            <a:ext cx="8843288" cy="5147310"/>
          </a:xfr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de projeto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640171" y="4889379"/>
            <a:ext cx="440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</a:rPr>
              <a:t>ELETRÔNICA 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232649" y="4181493"/>
            <a:ext cx="2651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Manufatura</a:t>
            </a: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1" y="824682"/>
            <a:ext cx="9695446" cy="56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r="10665"/>
          <a:stretch/>
        </p:blipFill>
        <p:spPr>
          <a:xfrm>
            <a:off x="838200" y="1904281"/>
            <a:ext cx="4792579" cy="32851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56" y="1904281"/>
            <a:ext cx="5806704" cy="3117071"/>
          </a:xfrm>
        </p:spPr>
      </p:pic>
    </p:spTree>
    <p:extLst>
      <p:ext uri="{BB962C8B-B14F-4D97-AF65-F5344CB8AC3E}">
        <p14:creationId xmlns:p14="http://schemas.microsoft.com/office/powerpoint/2010/main" val="96121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52" y="601578"/>
            <a:ext cx="9094240" cy="5298658"/>
          </a:xfrm>
        </p:spPr>
      </p:pic>
    </p:spTree>
    <p:extLst>
      <p:ext uri="{BB962C8B-B14F-4D97-AF65-F5344CB8AC3E}">
        <p14:creationId xmlns:p14="http://schemas.microsoft.com/office/powerpoint/2010/main" val="87225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54" y="1825625"/>
            <a:ext cx="8178692" cy="4351338"/>
          </a:xfrm>
        </p:spPr>
      </p:pic>
    </p:spTree>
    <p:extLst>
      <p:ext uri="{BB962C8B-B14F-4D97-AF65-F5344CB8AC3E}">
        <p14:creationId xmlns:p14="http://schemas.microsoft.com/office/powerpoint/2010/main" val="87841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Mockup da página Sobre Mim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80" y="1576368"/>
            <a:ext cx="7905557" cy="4600595"/>
          </a:xfrm>
        </p:spPr>
      </p:pic>
    </p:spTree>
    <p:extLst>
      <p:ext uri="{BB962C8B-B14F-4D97-AF65-F5344CB8AC3E}">
        <p14:creationId xmlns:p14="http://schemas.microsoft.com/office/powerpoint/2010/main" val="393432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de cores e tipografia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Fontes: </a:t>
            </a:r>
            <a:r>
              <a:rPr lang="pt-BR" dirty="0" err="1" smtClean="0"/>
              <a:t>hind</a:t>
            </a:r>
            <a:r>
              <a:rPr lang="pt-BR" dirty="0" smtClean="0"/>
              <a:t> </a:t>
            </a:r>
            <a:r>
              <a:rPr lang="pt-BR" dirty="0" smtClean="0"/>
              <a:t>, </a:t>
            </a:r>
            <a:r>
              <a:rPr lang="pt-BR" dirty="0" smtClean="0"/>
              <a:t>opens </a:t>
            </a:r>
            <a:r>
              <a:rPr lang="pt-BR" dirty="0" err="1" smtClean="0"/>
              <a:t>Sans</a:t>
            </a:r>
            <a:r>
              <a:rPr lang="pt-BR" dirty="0" smtClean="0"/>
              <a:t> </a:t>
            </a:r>
            <a:endParaRPr lang="pt-BR" dirty="0" smtClean="0"/>
          </a:p>
          <a:p>
            <a:r>
              <a:rPr lang="pt-BR" dirty="0" smtClean="0"/>
              <a:t>Cores: </a:t>
            </a:r>
            <a:r>
              <a:rPr lang="pt-BR" dirty="0" err="1" smtClean="0"/>
              <a:t>rgb</a:t>
            </a:r>
            <a:r>
              <a:rPr lang="pt-BR" dirty="0" smtClean="0"/>
              <a:t>(160,90,17) ;  </a:t>
            </a:r>
            <a:r>
              <a:rPr lang="is-IS" dirty="0" smtClean="0"/>
              <a:t> </a:t>
            </a:r>
            <a:r>
              <a:rPr lang="is-IS" dirty="0"/>
              <a:t>rgba(255,255,255,1) , rgb(209,159,106</a:t>
            </a:r>
            <a:r>
              <a:rPr lang="is-IS" dirty="0" smtClean="0"/>
              <a:t>)</a:t>
            </a:r>
            <a:r>
              <a:rPr lang="pt-BR" dirty="0" smtClean="0"/>
              <a:t> ,</a:t>
            </a:r>
            <a:r>
              <a:rPr lang="is-IS" dirty="0"/>
              <a:t> rgb(255,255,255) , rgb(170,130,86</a:t>
            </a:r>
            <a:r>
              <a:rPr lang="is-IS" dirty="0" smtClean="0"/>
              <a:t>)</a:t>
            </a:r>
          </a:p>
          <a:p>
            <a:endParaRPr lang="is-IS" dirty="0" smtClean="0"/>
          </a:p>
          <a:p>
            <a:pPr marL="228600" lvl="1">
              <a:spcBef>
                <a:spcPts val="1000"/>
              </a:spcBef>
            </a:pPr>
            <a:r>
              <a:rPr lang="pt-BR" dirty="0"/>
              <a:t>Fonte </a:t>
            </a:r>
            <a:r>
              <a:rPr lang="pt-BR" dirty="0" err="1" smtClean="0"/>
              <a:t>hind</a:t>
            </a:r>
            <a:r>
              <a:rPr lang="pt-BR" dirty="0" smtClean="0"/>
              <a:t>, </a:t>
            </a:r>
            <a:r>
              <a:rPr lang="pt-BR" dirty="0" err="1"/>
              <a:t>titulos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www.Georgia.com</a:t>
            </a:r>
            <a:endParaRPr lang="is-IS" dirty="0" smtClean="0"/>
          </a:p>
          <a:p>
            <a:r>
              <a:rPr lang="is-IS" dirty="0" smtClean="0"/>
              <a:t>Fonte cores:</a:t>
            </a:r>
          </a:p>
          <a:p>
            <a:pPr lvl="1"/>
            <a:r>
              <a:rPr lang="pt-BR" dirty="0" smtClean="0">
                <a:hlinkClick r:id="rId3"/>
              </a:rPr>
              <a:t>http://www.cores.com/tons-de-marrom</a:t>
            </a:r>
            <a:endParaRPr lang="pt-BR" dirty="0" smtClean="0"/>
          </a:p>
          <a:p>
            <a:pPr lvl="1"/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www.cores.com/branco</a:t>
            </a:r>
            <a:endParaRPr lang="pt-BR" dirty="0" smtClean="0"/>
          </a:p>
          <a:p>
            <a:pPr lvl="1"/>
            <a:r>
              <a:rPr lang="pt-BR" dirty="0">
                <a:hlinkClick r:id="rId3"/>
              </a:rPr>
              <a:t>http://</a:t>
            </a:r>
            <a:r>
              <a:rPr lang="pt-BR" dirty="0" smtClean="0">
                <a:hlinkClick r:id="rId3"/>
              </a:rPr>
              <a:t>www.cores.com/preto</a:t>
            </a:r>
            <a:endParaRPr lang="is-IS" dirty="0" smtClean="0"/>
          </a:p>
          <a:p>
            <a:r>
              <a:rPr lang="is-IS" dirty="0" smtClean="0"/>
              <a:t>Fonte </a:t>
            </a:r>
            <a:r>
              <a:rPr lang="pt-BR" dirty="0"/>
              <a:t>opens </a:t>
            </a:r>
            <a:r>
              <a:rPr lang="pt-BR" dirty="0" err="1"/>
              <a:t>Sans</a:t>
            </a:r>
            <a:r>
              <a:rPr lang="pt-BR" dirty="0"/>
              <a:t> </a:t>
            </a:r>
            <a:r>
              <a:rPr lang="is-IS" dirty="0" smtClean="0"/>
              <a:t> </a:t>
            </a:r>
            <a:r>
              <a:rPr lang="is-IS" dirty="0" smtClean="0"/>
              <a:t>,texto:	</a:t>
            </a:r>
          </a:p>
          <a:p>
            <a:pPr lvl="1"/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www.Helvetica.com</a:t>
            </a:r>
            <a:r>
              <a:rPr lang="pt-BR" dirty="0" smtClean="0"/>
              <a:t>			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2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15539</TotalTime>
  <Words>237</Words>
  <Application>Microsoft Macintosh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Mangal</vt:lpstr>
      <vt:lpstr>Arial</vt:lpstr>
      <vt:lpstr>Tema do Office</vt:lpstr>
      <vt:lpstr>Projeto I</vt:lpstr>
      <vt:lpstr>Equipe:〖Liu〗^2</vt:lpstr>
      <vt:lpstr>Mockup da página principal</vt:lpstr>
      <vt:lpstr>Mockup da página de projeto</vt:lpstr>
      <vt:lpstr>Apresentação do PowerPoint</vt:lpstr>
      <vt:lpstr>Apresentação do PowerPoint</vt:lpstr>
      <vt:lpstr>Apresentação do PowerPoint</vt:lpstr>
      <vt:lpstr>Mockup da página Sobre Mim</vt:lpstr>
      <vt:lpstr>Referências de cores e tipografia</vt:lpstr>
      <vt:lpstr>Apresentação do PowerPoint</vt:lpstr>
      <vt:lpstr>Referências</vt:lpstr>
      <vt:lpstr>Apresentação do PowerPoint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Kevin Liu</cp:lastModifiedBy>
  <cp:revision>33</cp:revision>
  <dcterms:created xsi:type="dcterms:W3CDTF">2017-08-14T21:14:21Z</dcterms:created>
  <dcterms:modified xsi:type="dcterms:W3CDTF">2017-10-06T17:25:30Z</dcterms:modified>
</cp:coreProperties>
</file>